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708" autoAdjust="0"/>
  </p:normalViewPr>
  <p:slideViewPr>
    <p:cSldViewPr snapToGrid="0" snapToObjects="1">
      <p:cViewPr varScale="1">
        <p:scale>
          <a:sx n="136" d="100"/>
          <a:sy n="136" d="100"/>
        </p:scale>
        <p:origin x="-24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r-Latn-C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r-Latn-C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r-Latn-C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5/31/20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5/31/20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5/31/20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naslovna i poslednja strana (4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1917"/>
            <a:ext cx="9144000" cy="517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26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odajte naslov (4)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0" y="853814"/>
            <a:ext cx="9145139" cy="5029474"/>
          </a:xfrm>
        </p:spPr>
      </p:pic>
    </p:spTree>
    <p:extLst>
      <p:ext uri="{BB962C8B-B14F-4D97-AF65-F5344CB8AC3E}">
        <p14:creationId xmlns:p14="http://schemas.microsoft.com/office/powerpoint/2010/main" val="425797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ajd 3 (2)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" b="1431"/>
          <a:stretch>
            <a:fillRect/>
          </a:stretch>
        </p:blipFill>
        <p:spPr>
          <a:xfrm>
            <a:off x="0" y="975216"/>
            <a:ext cx="9144000" cy="5028847"/>
          </a:xfrm>
        </p:spPr>
      </p:pic>
    </p:spTree>
    <p:extLst>
      <p:ext uri="{BB962C8B-B14F-4D97-AF65-F5344CB8AC3E}">
        <p14:creationId xmlns:p14="http://schemas.microsoft.com/office/powerpoint/2010/main" val="1988958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ajd 5 (1)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" b="1431"/>
          <a:stretch>
            <a:fillRect/>
          </a:stretch>
        </p:blipFill>
        <p:spPr>
          <a:xfrm>
            <a:off x="0" y="859147"/>
            <a:ext cx="9151283" cy="5032853"/>
          </a:xfrm>
        </p:spPr>
      </p:pic>
    </p:spTree>
    <p:extLst>
      <p:ext uri="{BB962C8B-B14F-4D97-AF65-F5344CB8AC3E}">
        <p14:creationId xmlns:p14="http://schemas.microsoft.com/office/powerpoint/2010/main" val="864456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ajd 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" b="1344"/>
          <a:stretch>
            <a:fillRect/>
          </a:stretch>
        </p:blipFill>
        <p:spPr>
          <a:xfrm>
            <a:off x="0" y="1017902"/>
            <a:ext cx="9144000" cy="5042226"/>
          </a:xfrm>
        </p:spPr>
      </p:pic>
    </p:spTree>
    <p:extLst>
      <p:ext uri="{BB962C8B-B14F-4D97-AF65-F5344CB8AC3E}">
        <p14:creationId xmlns:p14="http://schemas.microsoft.com/office/powerpoint/2010/main" val="1086454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ajd 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" b="1804"/>
          <a:stretch>
            <a:fillRect/>
          </a:stretch>
        </p:blipFill>
        <p:spPr>
          <a:xfrm>
            <a:off x="0" y="1055258"/>
            <a:ext cx="9118461" cy="5014802"/>
          </a:xfrm>
        </p:spPr>
      </p:pic>
    </p:spTree>
    <p:extLst>
      <p:ext uri="{BB962C8B-B14F-4D97-AF65-F5344CB8AC3E}">
        <p14:creationId xmlns:p14="http://schemas.microsoft.com/office/powerpoint/2010/main" val="841597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ajd kraj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25539" y="1055258"/>
            <a:ext cx="9118461" cy="5014802"/>
          </a:xfrm>
        </p:spPr>
      </p:pic>
    </p:spTree>
    <p:extLst>
      <p:ext uri="{BB962C8B-B14F-4D97-AF65-F5344CB8AC3E}">
        <p14:creationId xmlns:p14="http://schemas.microsoft.com/office/powerpoint/2010/main" val="117231703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94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 Black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Drina Steinberg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Drina Steinberg</dc:creator>
  <cp:lastModifiedBy>Drina Steinberg</cp:lastModifiedBy>
  <cp:revision>6</cp:revision>
  <dcterms:created xsi:type="dcterms:W3CDTF">2020-05-31T17:21:24Z</dcterms:created>
  <dcterms:modified xsi:type="dcterms:W3CDTF">2020-05-31T18:55:37Z</dcterms:modified>
</cp:coreProperties>
</file>